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79" r:id="rId7"/>
    <p:sldId id="280" r:id="rId8"/>
    <p:sldId id="281" r:id="rId9"/>
    <p:sldId id="282" r:id="rId10"/>
    <p:sldId id="261" r:id="rId11"/>
    <p:sldId id="262" r:id="rId12"/>
    <p:sldId id="271" r:id="rId13"/>
    <p:sldId id="272" r:id="rId14"/>
    <p:sldId id="273" r:id="rId15"/>
    <p:sldId id="274" r:id="rId16"/>
    <p:sldId id="265" r:id="rId17"/>
    <p:sldId id="277" r:id="rId18"/>
    <p:sldId id="278" r:id="rId19"/>
    <p:sldId id="266" r:id="rId20"/>
    <p:sldId id="275" r:id="rId21"/>
    <p:sldId id="276" r:id="rId22"/>
    <p:sldId id="283" r:id="rId23"/>
    <p:sldId id="284" r:id="rId24"/>
    <p:sldId id="285" r:id="rId25"/>
    <p:sldId id="267" r:id="rId26"/>
    <p:sldId id="268" r:id="rId27"/>
    <p:sldId id="269" r:id="rId28"/>
    <p:sldId id="270" r:id="rId2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0000"/>
    <a:srgbClr val="A94E31"/>
    <a:srgbClr val="336699"/>
    <a:srgbClr val="951F95"/>
    <a:srgbClr val="D47ACE"/>
    <a:srgbClr val="9966FF"/>
    <a:srgbClr val="6600FF"/>
    <a:srgbClr val="FFCCFF"/>
    <a:srgbClr val="EB9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973" autoAdjust="0"/>
    <p:restoredTop sz="89941" autoAdjust="0"/>
  </p:normalViewPr>
  <p:slideViewPr>
    <p:cSldViewPr snapToGrid="0">
      <p:cViewPr varScale="1">
        <p:scale>
          <a:sx n="71" d="100"/>
          <a:sy n="71" d="100"/>
        </p:scale>
        <p:origin x="8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Mục</a:t>
            </a:r>
            <a:r>
              <a:rPr lang="en-US" baseline="0" dirty="0"/>
              <a:t> </a:t>
            </a:r>
            <a:r>
              <a:rPr lang="en-US" baseline="0"/>
              <a:t>đích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Cùng ăn tối/xem phim/ café/trò chuyện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66-40CF-8183-CB59ED0038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Thăm gia đinh, ra mắt bố mẹ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66-40CF-8183-CB59ED0038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Dự tiệc sinh nhật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66-40CF-8183-CB59ED0038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Khác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766-40CF-8183-CB59ED0038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78831631"/>
        <c:axId val="1410971087"/>
      </c:barChart>
      <c:catAx>
        <c:axId val="1878831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410971087"/>
        <c:crosses val="autoZero"/>
        <c:auto val="1"/>
        <c:lblAlgn val="ctr"/>
        <c:lblOffset val="100"/>
        <c:noMultiLvlLbl val="0"/>
      </c:catAx>
      <c:valAx>
        <c:axId val="1410971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878831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7CFC22-4759-43E6-B21F-D0ABBCA8B9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8280E-C6F8-4760-A5B4-812CC7BDB8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49568-ED80-4BE5-9268-F3873DC65CF0}" type="datetimeFigureOut">
              <a:rPr lang="vi-VN" smtClean="0"/>
              <a:t>19/10/2020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2FE6F-6EF5-4DF3-A2E4-196BF2CEFC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/>
              <a:t>LUVRENT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494C8-E64D-41F9-9B47-6FC403B902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17D37-F742-432A-9049-EB2599B095C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103415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1FAF-1F15-4D8D-A95A-2B0364F47302}" type="datetimeFigureOut">
              <a:rPr lang="vi-VN" smtClean="0"/>
              <a:t>19/10/2020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/>
              <a:t>LUVRENT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1C7C7-86AC-4B5F-B63A-BE94B6229AB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86560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1C7C7-86AC-4B5F-B63A-BE94B6229AB3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163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1C7C7-86AC-4B5F-B63A-BE94B6229AB3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6012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vi-VN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1C7C7-86AC-4B5F-B63A-BE94B6229AB3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7095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vi-VN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1C7C7-86AC-4B5F-B63A-BE94B6229AB3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3165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vi-VN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1C7C7-86AC-4B5F-B63A-BE94B6229AB3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4801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vi-VN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1C7C7-86AC-4B5F-B63A-BE94B6229AB3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7429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C949-97FB-4979-9AD7-602B7F570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52DA2-E77B-4854-A9FF-EE823E84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5392E-A826-4EBA-A308-E4027363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1C6C-13B8-497B-A7B4-99D96E57F50D}" type="datetime1">
              <a:rPr lang="vi-VN" smtClean="0"/>
              <a:t>19/10/2020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791C6-75C5-450A-B33C-CFF73265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LUVRENT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DDB7D-CFE5-4AC2-BF7B-3452FA21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288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1B054-DE84-45B0-BD01-316D3BA6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74247-B0AB-4586-9732-5214EADC6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6D4ED-DB7F-4E63-9399-BC4FF66F4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DE46-43CA-4B53-B32B-59947815FC55}" type="datetime1">
              <a:rPr lang="vi-VN" smtClean="0"/>
              <a:t>19/10/2020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59B02-AC73-4465-BC27-5C1F5B4F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LUVRENT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00753-81FC-416B-AFF8-826E86DD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323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C00030-FDC8-4294-8511-E0776D347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7069E-9DE2-495E-8672-3C37ED184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CB89E-1B94-46A6-B7DB-78845B03F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669B-86AC-475C-B67C-4838FD5C217C}" type="datetime1">
              <a:rPr lang="vi-VN" smtClean="0"/>
              <a:t>19/10/2020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09A06-C6AE-4E56-AAF4-A41E4D5B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LUVRENT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0ED54-C97C-4A98-99CC-E1B5BBD4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972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048F-1BCC-4B36-9C47-06ED4057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DC219-D2BC-4FA8-9556-852F685E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A699D-C911-48FA-926B-4B829076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BD83-4386-4655-AAB3-44AB9D466A43}" type="datetime1">
              <a:rPr lang="vi-VN" smtClean="0"/>
              <a:t>19/10/2020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3D86E-6A1F-4B52-947A-4EBEE1F64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LUVRENT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C762C-BB03-4EB0-AC0E-EBEB2198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389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1E3A-E38D-4346-9887-411320ADA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9DF14-9419-4948-8915-DDD78D223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2AA6A-77E1-48C9-9FB3-BCFA175E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CD2A-ACA4-4AF9-A40B-857E69A37D51}" type="datetime1">
              <a:rPr lang="vi-VN" smtClean="0"/>
              <a:t>19/10/2020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2CD92-79F5-4B87-BF97-71CE3512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LUVRENT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78CA2-21AE-4B17-9735-F1FAAE92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542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3D02-F5B3-4249-93AB-B836D407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AF7ED-E837-4283-B858-48C753356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8D8E-F796-424E-A1C1-76A34B39C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5C0E8-1039-4510-84A2-4AB32CC1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D0A39-02E4-4B96-8967-CBBF855E3EA5}" type="datetime1">
              <a:rPr lang="vi-VN" smtClean="0"/>
              <a:t>19/10/2020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F6EB5-4A97-4B6C-9C8A-0FA9EBEA5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LUVRENT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75DAC-4390-4078-A0FB-5299BC73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225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4E05-1288-40DA-BA24-3DD9E198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369C8-FA9F-4028-BDFB-CB9FB543E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40CF3-6A63-4B12-954F-B24404AB8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7E930-1945-4C43-995C-630D7192E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EA5D6-E80D-4E04-BCF9-AB5C6DB10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2CD9F-B94F-423E-A60F-9E5422AA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960D-3DA1-46D0-B1F6-F12877F5550D}" type="datetime1">
              <a:rPr lang="vi-VN" smtClean="0"/>
              <a:t>19/10/2020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A521B2-7878-4517-88DE-F4EA082A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LUVRENT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CAB599-D3F2-4A54-8766-8D835325D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96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C55E-D44A-40CC-BA78-B192C15F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2A546-89AD-43F6-BC82-586AD21D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D1FC-1EAA-4B3E-A13E-ADA589586D2F}" type="datetime1">
              <a:rPr lang="vi-VN" smtClean="0"/>
              <a:t>19/10/2020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39529-4BCB-4B10-818D-5A8322C6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LUVRENT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68A09-B6D4-46CC-A9CD-3E46A578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106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A38948-3636-4828-AED3-1037B29A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7435-025C-4B76-937F-188B3B41C55C}" type="datetime1">
              <a:rPr lang="vi-VN" smtClean="0"/>
              <a:t>19/10/2020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A136E-A64F-4991-AB93-0D067EFDF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LUVRENT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13121-35C8-4DD7-8AE0-6151F3BE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775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F3B8-521C-481E-8BF6-9611BECE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5DCF2-83F2-42CB-AE1A-354455660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8AB56-762E-4EDA-B2F2-FCCD5C12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A332A-39CC-44C9-A516-DC778F63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FD64-546E-4EE5-A0FC-F13D8E7757B3}" type="datetime1">
              <a:rPr lang="vi-VN" smtClean="0"/>
              <a:t>19/10/2020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19A8C-4497-4DED-8E4D-441FB46B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LUVRENT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D3BF-3487-4CC5-9D5A-1F4661A0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1534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07A2-7025-453D-82A9-FE1AAFC7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2D783-791B-44A1-8800-380923DC8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C88E8-ED72-4BF3-881D-626A29F1B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AD4C1-D5BB-421B-8915-E57DD864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7BD-C9EE-4113-8418-741B4772E381}" type="datetime1">
              <a:rPr lang="vi-VN" smtClean="0"/>
              <a:t>19/10/2020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22CD3-4F8C-4F67-B20C-9EB5DB0DB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LUVRENT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A8AA0-8C73-4D6B-A332-C0C31BB7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471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33219E-2504-475F-87CB-960E909F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BB4CC-EACA-4E11-8526-1EA814B2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547C7-B7FD-4B2D-A6DF-EE8A8A954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AC2F-02C0-40B0-BC4C-9FDA41970490}" type="datetime1">
              <a:rPr lang="vi-VN" smtClean="0"/>
              <a:t>19/10/2020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8A04E-29F8-40C5-B78B-D75852572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LUVRENT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DD945-01C1-426A-9914-2CDC3126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C65A8-2BF4-4269-8C6C-C8B33D998C5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349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facebook.com/trongiwa79/" TargetMode="External"/><Relationship Id="rId7" Type="http://schemas.openxmlformats.org/officeDocument/2006/relationships/image" Target="../media/image1.jpeg"/><Relationship Id="rId2" Type="http://schemas.openxmlformats.org/officeDocument/2006/relationships/hyperlink" Target="https://www.facebook.com/ledachoang.phu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profile.php?id=100008267718410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www.facebook.com/ngvbach2000" TargetMode="External"/><Relationship Id="rId10" Type="http://schemas.openxmlformats.org/officeDocument/2006/relationships/image" Target="../media/image4.jpeg"/><Relationship Id="rId4" Type="http://schemas.openxmlformats.org/officeDocument/2006/relationships/hyperlink" Target="https://www.facebook.com/profile.php?id=100004817761336" TargetMode="External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der.com/?lang=vi" TargetMode="External"/><Relationship Id="rId2" Type="http://schemas.openxmlformats.org/officeDocument/2006/relationships/hyperlink" Target="https://nguoiyeudep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1BF45-ECE3-4132-92B1-22B90CA1D670}"/>
              </a:ext>
            </a:extLst>
          </p:cNvPr>
          <p:cNvSpPr txBox="1"/>
          <p:nvPr/>
        </p:nvSpPr>
        <p:spPr>
          <a:xfrm>
            <a:off x="2452102" y="586484"/>
            <a:ext cx="7287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INTRODUCTION TO SOFTWARE ENGINEERING</a:t>
            </a:r>
            <a:endParaRPr lang="vi-V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B50AD-71BD-45F1-AF6F-4E72C3E8198B}"/>
              </a:ext>
            </a:extLst>
          </p:cNvPr>
          <p:cNvSpPr txBox="1"/>
          <p:nvPr/>
        </p:nvSpPr>
        <p:spPr>
          <a:xfrm>
            <a:off x="1874520" y="2492365"/>
            <a:ext cx="8442960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FF7C80"/>
                </a:solidFill>
                <a:latin typeface="Gill Sans MT" panose="020B0502020104020203" pitchFamily="34" charset="0"/>
              </a:rPr>
              <a:t>LUVRENT</a:t>
            </a:r>
            <a:endParaRPr lang="vi-VN" sz="8800" b="1" dirty="0">
              <a:solidFill>
                <a:srgbClr val="FF7C8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EB1C4F-FC7E-4ECE-A940-4DFC2A16756B}"/>
              </a:ext>
            </a:extLst>
          </p:cNvPr>
          <p:cNvCxnSpPr/>
          <p:nvPr/>
        </p:nvCxnSpPr>
        <p:spPr>
          <a:xfrm>
            <a:off x="3373120" y="3938915"/>
            <a:ext cx="5303520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4F0C84-07BD-4DB4-9E75-37E4F0A7A29F}"/>
              </a:ext>
            </a:extLst>
          </p:cNvPr>
          <p:cNvSpPr txBox="1"/>
          <p:nvPr/>
        </p:nvSpPr>
        <p:spPr>
          <a:xfrm>
            <a:off x="2452102" y="4081524"/>
            <a:ext cx="7287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NHÓM 4</a:t>
            </a:r>
            <a:endParaRPr lang="vi-VN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7DE4CE-E949-43B4-B7AF-1C73C307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228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EE18FF-5431-44A3-825E-F5D6497D3420}"/>
              </a:ext>
            </a:extLst>
          </p:cNvPr>
          <p:cNvSpPr txBox="1"/>
          <p:nvPr/>
        </p:nvSpPr>
        <p:spPr>
          <a:xfrm>
            <a:off x="3594423" y="1543868"/>
            <a:ext cx="500315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vi-VN" sz="23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FB171-055B-4436-BC27-D0BCEDF991DE}"/>
              </a:ext>
            </a:extLst>
          </p:cNvPr>
          <p:cNvCxnSpPr/>
          <p:nvPr/>
        </p:nvCxnSpPr>
        <p:spPr>
          <a:xfrm>
            <a:off x="3417929" y="3027500"/>
            <a:ext cx="5303520" cy="0"/>
          </a:xfrm>
          <a:prstGeom prst="line">
            <a:avLst/>
          </a:prstGeom>
          <a:ln w="38100">
            <a:solidFill>
              <a:srgbClr val="FF7C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8943D6-B9BD-4989-90A9-25763B28E4D3}"/>
              </a:ext>
            </a:extLst>
          </p:cNvPr>
          <p:cNvSpPr txBox="1"/>
          <p:nvPr/>
        </p:nvSpPr>
        <p:spPr>
          <a:xfrm>
            <a:off x="3444238" y="3044278"/>
            <a:ext cx="530352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CONCEPT (WHAT IS IT?)</a:t>
            </a:r>
            <a:endParaRPr lang="vi-VN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215DC3-1392-473E-A8D9-3F24B3098EBD}"/>
              </a:ext>
            </a:extLst>
          </p:cNvPr>
          <p:cNvCxnSpPr/>
          <p:nvPr/>
        </p:nvCxnSpPr>
        <p:spPr>
          <a:xfrm>
            <a:off x="3444239" y="3826604"/>
            <a:ext cx="5303520" cy="0"/>
          </a:xfrm>
          <a:prstGeom prst="line">
            <a:avLst/>
          </a:prstGeom>
          <a:ln w="38100">
            <a:solidFill>
              <a:srgbClr val="FF7C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52EAC-29F1-4CEA-A68F-A658A5874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211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7" y="600164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CONCEPT (WHAT IS IT?)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Picture 12" descr="A picture containing person, screen, front, phone&#10;&#10;Description automatically generated">
            <a:extLst>
              <a:ext uri="{FF2B5EF4-FFF2-40B4-BE49-F238E27FC236}">
                <a16:creationId xmlns:a16="http://schemas.microsoft.com/office/drawing/2014/main" id="{481AC229-DA94-4E6D-896D-A27EC5754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1652587"/>
            <a:ext cx="6572250" cy="3552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B03B40-D9A1-4306-9424-BCA48A754198}"/>
              </a:ext>
            </a:extLst>
          </p:cNvPr>
          <p:cNvSpPr txBox="1"/>
          <p:nvPr/>
        </p:nvSpPr>
        <p:spPr>
          <a:xfrm>
            <a:off x="845525" y="5637211"/>
            <a:ext cx="1050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</a:rPr>
              <a:t>This is an app help you rent a lover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6FA20-1BDE-41B8-BF34-BC38479C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97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7" y="600164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SIGNIFICATION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B03B40-D9A1-4306-9424-BCA48A754198}"/>
              </a:ext>
            </a:extLst>
          </p:cNvPr>
          <p:cNvSpPr txBox="1"/>
          <p:nvPr/>
        </p:nvSpPr>
        <p:spPr>
          <a:xfrm>
            <a:off x="841621" y="5685975"/>
            <a:ext cx="1050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</a:rPr>
              <a:t>“LONELY”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630E3-C002-497F-B9F0-1AAB35778F98}"/>
              </a:ext>
            </a:extLst>
          </p:cNvPr>
          <p:cNvSpPr txBox="1"/>
          <p:nvPr/>
        </p:nvSpPr>
        <p:spPr>
          <a:xfrm>
            <a:off x="5352176" y="45797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CONCEPT (WHAT IS IT?)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EA1D4-FEFA-4095-B0D4-BD3A0E0F1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22" y="1660598"/>
            <a:ext cx="6330241" cy="356510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483A6-559E-4BB9-B013-34C23AD3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85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7" y="600164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PURPOSE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B03B40-D9A1-4306-9424-BCA48A754198}"/>
              </a:ext>
            </a:extLst>
          </p:cNvPr>
          <p:cNvSpPr txBox="1"/>
          <p:nvPr/>
        </p:nvSpPr>
        <p:spPr>
          <a:xfrm>
            <a:off x="439153" y="5029252"/>
            <a:ext cx="295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</a:rPr>
              <a:t>Having dinner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630E3-C002-497F-B9F0-1AAB35778F98}"/>
              </a:ext>
            </a:extLst>
          </p:cNvPr>
          <p:cNvSpPr txBox="1"/>
          <p:nvPr/>
        </p:nvSpPr>
        <p:spPr>
          <a:xfrm>
            <a:off x="5352176" y="45797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CONCEPT (WHAT IS IT?)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A person sitting at a table eating food&#10;&#10;Description automatically generated">
            <a:extLst>
              <a:ext uri="{FF2B5EF4-FFF2-40B4-BE49-F238E27FC236}">
                <a16:creationId xmlns:a16="http://schemas.microsoft.com/office/drawing/2014/main" id="{37C642B2-D008-4B16-A4BD-99B4ADB26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84" y="2019379"/>
            <a:ext cx="2193966" cy="2825466"/>
          </a:xfrm>
          <a:prstGeom prst="rect">
            <a:avLst/>
          </a:prstGeom>
        </p:spPr>
      </p:pic>
      <p:pic>
        <p:nvPicPr>
          <p:cNvPr id="10" name="Picture 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3E546875-0C33-4781-9CD6-73BA7D41C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92" y="1996938"/>
            <a:ext cx="4036892" cy="2831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5C64A-B927-467A-A787-CE26393E0DA6}"/>
              </a:ext>
            </a:extLst>
          </p:cNvPr>
          <p:cNvSpPr txBox="1"/>
          <p:nvPr/>
        </p:nvSpPr>
        <p:spPr>
          <a:xfrm>
            <a:off x="4300824" y="5029252"/>
            <a:ext cx="2952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</a:rPr>
              <a:t>Meeting family</a:t>
            </a:r>
          </a:p>
        </p:txBody>
      </p:sp>
      <p:pic>
        <p:nvPicPr>
          <p:cNvPr id="13" name="Picture 12" descr="A person sitting on a bench&#10;&#10;Description automatically generated">
            <a:extLst>
              <a:ext uri="{FF2B5EF4-FFF2-40B4-BE49-F238E27FC236}">
                <a16:creationId xmlns:a16="http://schemas.microsoft.com/office/drawing/2014/main" id="{9ACEAE2C-3164-4ED2-B240-EB20A8311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826" y="2013155"/>
            <a:ext cx="2831690" cy="2831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498181-19D0-4ED6-986F-A7537D933D58}"/>
              </a:ext>
            </a:extLst>
          </p:cNvPr>
          <p:cNvSpPr txBox="1"/>
          <p:nvPr/>
        </p:nvSpPr>
        <p:spPr>
          <a:xfrm>
            <a:off x="8541826" y="5029252"/>
            <a:ext cx="2952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</a:rPr>
              <a:t>Traveling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4DD78-0566-490A-AD4B-88FC8DBA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336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7" y="600164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USERS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630E3-C002-497F-B9F0-1AAB35778F98}"/>
              </a:ext>
            </a:extLst>
          </p:cNvPr>
          <p:cNvSpPr txBox="1"/>
          <p:nvPr/>
        </p:nvSpPr>
        <p:spPr>
          <a:xfrm>
            <a:off x="5352176" y="45797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CONCEPT (WHAT IS IT?)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498181-19D0-4ED6-986F-A7537D933D58}"/>
              </a:ext>
            </a:extLst>
          </p:cNvPr>
          <p:cNvSpPr txBox="1"/>
          <p:nvPr/>
        </p:nvSpPr>
        <p:spPr>
          <a:xfrm>
            <a:off x="818484" y="1723549"/>
            <a:ext cx="6349232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All user objects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A person who can’t find real love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A person who are shy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2050" name="Picture 2" descr="User Images | Free Vectors, Stock Photos &amp; PSD">
            <a:extLst>
              <a:ext uri="{FF2B5EF4-FFF2-40B4-BE49-F238E27FC236}">
                <a16:creationId xmlns:a16="http://schemas.microsoft.com/office/drawing/2014/main" id="{EAFE8502-A517-4A49-963C-9E4E0C73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6701"/>
          <a:stretch/>
        </p:blipFill>
        <p:spPr bwMode="auto">
          <a:xfrm>
            <a:off x="7757652" y="3162117"/>
            <a:ext cx="3366150" cy="31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62293C-3313-4BB8-959A-68BFBF7B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854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7" y="600164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MOST OUTSTANDING FEATURES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630E3-C002-497F-B9F0-1AAB35778F98}"/>
              </a:ext>
            </a:extLst>
          </p:cNvPr>
          <p:cNvSpPr txBox="1"/>
          <p:nvPr/>
        </p:nvSpPr>
        <p:spPr>
          <a:xfrm>
            <a:off x="5352176" y="45797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CONCEPT (WHAT IS IT?)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498181-19D0-4ED6-986F-A7537D933D58}"/>
              </a:ext>
            </a:extLst>
          </p:cNvPr>
          <p:cNvSpPr txBox="1"/>
          <p:nvPr/>
        </p:nvSpPr>
        <p:spPr>
          <a:xfrm>
            <a:off x="818484" y="1769346"/>
            <a:ext cx="10305319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A list with pictures, basic information provided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A map provides location of people close to you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Sending message</a:t>
            </a:r>
          </a:p>
        </p:txBody>
      </p:sp>
      <p:pic>
        <p:nvPicPr>
          <p:cNvPr id="3074" name="Picture 2" descr="Illustration servies - How illustration can improve your communications">
            <a:extLst>
              <a:ext uri="{FF2B5EF4-FFF2-40B4-BE49-F238E27FC236}">
                <a16:creationId xmlns:a16="http://schemas.microsoft.com/office/drawing/2014/main" id="{D0443FA2-74E3-4616-9F1E-5124DB391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845" y="3407879"/>
            <a:ext cx="2849957" cy="284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5AC7A3-64B7-4F74-A9A8-F768D9A5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586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EE18FF-5431-44A3-825E-F5D6497D3420}"/>
              </a:ext>
            </a:extLst>
          </p:cNvPr>
          <p:cNvSpPr txBox="1"/>
          <p:nvPr/>
        </p:nvSpPr>
        <p:spPr>
          <a:xfrm>
            <a:off x="3594423" y="1543868"/>
            <a:ext cx="500315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03</a:t>
            </a:r>
            <a:endParaRPr lang="vi-VN" sz="23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FB171-055B-4436-BC27-D0BCEDF991DE}"/>
              </a:ext>
            </a:extLst>
          </p:cNvPr>
          <p:cNvCxnSpPr/>
          <p:nvPr/>
        </p:nvCxnSpPr>
        <p:spPr>
          <a:xfrm>
            <a:off x="3417929" y="3027500"/>
            <a:ext cx="5303520" cy="0"/>
          </a:xfrm>
          <a:prstGeom prst="line">
            <a:avLst/>
          </a:prstGeom>
          <a:ln w="38100">
            <a:solidFill>
              <a:srgbClr val="FF7C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8943D6-B9BD-4989-90A9-25763B28E4D3}"/>
              </a:ext>
            </a:extLst>
          </p:cNvPr>
          <p:cNvSpPr txBox="1"/>
          <p:nvPr/>
        </p:nvSpPr>
        <p:spPr>
          <a:xfrm>
            <a:off x="435429" y="3044278"/>
            <a:ext cx="11466285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DETAILS OF PRODUCT</a:t>
            </a:r>
            <a:endParaRPr lang="vi-VN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215DC3-1392-473E-A8D9-3F24B3098EBD}"/>
              </a:ext>
            </a:extLst>
          </p:cNvPr>
          <p:cNvCxnSpPr/>
          <p:nvPr/>
        </p:nvCxnSpPr>
        <p:spPr>
          <a:xfrm>
            <a:off x="3444239" y="3826604"/>
            <a:ext cx="5303520" cy="0"/>
          </a:xfrm>
          <a:prstGeom prst="line">
            <a:avLst/>
          </a:prstGeom>
          <a:ln w="38100">
            <a:solidFill>
              <a:srgbClr val="FF7C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E780-4A06-4BFB-9F3B-389AD960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00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03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7" y="600164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DETAILS OF PRODUCT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1B274-1162-4EB8-8293-07C6D7F63D54}"/>
              </a:ext>
            </a:extLst>
          </p:cNvPr>
          <p:cNvSpPr txBox="1"/>
          <p:nvPr/>
        </p:nvSpPr>
        <p:spPr>
          <a:xfrm>
            <a:off x="4591998" y="6078612"/>
            <a:ext cx="2758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</a:rPr>
              <a:t>DATE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C6986D-97F7-49B3-9473-E178DFDB6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0" t="16381" r="39713" b="4633"/>
          <a:stretch/>
        </p:blipFill>
        <p:spPr>
          <a:xfrm>
            <a:off x="2422466" y="1369421"/>
            <a:ext cx="2169532" cy="446315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6A0FBF-EAA8-4004-99BF-83B07D648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1" t="15300" r="39712" b="4633"/>
          <a:stretch/>
        </p:blipFill>
        <p:spPr>
          <a:xfrm>
            <a:off x="7600004" y="1333153"/>
            <a:ext cx="2169532" cy="44994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3F012A-6F5B-4E80-8E5F-7DBE2250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443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03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7" y="600164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DETAILS OF PRODUCT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1B274-1162-4EB8-8293-07C6D7F63D54}"/>
              </a:ext>
            </a:extLst>
          </p:cNvPr>
          <p:cNvSpPr txBox="1"/>
          <p:nvPr/>
        </p:nvSpPr>
        <p:spPr>
          <a:xfrm>
            <a:off x="4591998" y="6078612"/>
            <a:ext cx="2758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</a:rPr>
              <a:t>CHAT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4ECD74-1A21-4AD0-AE5C-B6B7DD57D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0" t="15511" r="39713" b="4633"/>
          <a:stretch/>
        </p:blipFill>
        <p:spPr>
          <a:xfrm>
            <a:off x="4902350" y="1231476"/>
            <a:ext cx="2137582" cy="44458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ED1E0-47CD-4609-9CDD-C0A06440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4872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03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7" y="600164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DETAILS OF PRODUCT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1B274-1162-4EB8-8293-07C6D7F63D54}"/>
              </a:ext>
            </a:extLst>
          </p:cNvPr>
          <p:cNvSpPr txBox="1"/>
          <p:nvPr/>
        </p:nvSpPr>
        <p:spPr>
          <a:xfrm>
            <a:off x="4591998" y="6078612"/>
            <a:ext cx="2758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</a:rPr>
              <a:t>PROFILE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0DD3AF-7B0A-4320-8E81-859DC6DE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2" t="15205" r="39547" b="4834"/>
          <a:stretch/>
        </p:blipFill>
        <p:spPr>
          <a:xfrm>
            <a:off x="1155627" y="1425388"/>
            <a:ext cx="2138082" cy="43434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C63BED-68EC-431A-A7DF-810A01F83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5" t="14853" r="38803" b="4020"/>
          <a:stretch/>
        </p:blipFill>
        <p:spPr>
          <a:xfrm>
            <a:off x="4848313" y="1425388"/>
            <a:ext cx="2245659" cy="442816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197E645-ABB0-4DF0-8C4D-4F15BCED0B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6" t="15636" r="39184" b="5251"/>
          <a:stretch/>
        </p:blipFill>
        <p:spPr>
          <a:xfrm>
            <a:off x="8648576" y="1425388"/>
            <a:ext cx="2247881" cy="442816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AC1B17-33D5-4A4F-80E3-42EDA0CE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664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0B870EB-1FE5-4888-99DF-9E754AE2E5A6}"/>
              </a:ext>
            </a:extLst>
          </p:cNvPr>
          <p:cNvSpPr/>
          <p:nvPr/>
        </p:nvSpPr>
        <p:spPr>
          <a:xfrm rot="16200000">
            <a:off x="7837362" y="3564875"/>
            <a:ext cx="2932049" cy="33855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06189B-41E7-4421-A555-F45B80F6E447}"/>
              </a:ext>
            </a:extLst>
          </p:cNvPr>
          <p:cNvSpPr/>
          <p:nvPr/>
        </p:nvSpPr>
        <p:spPr>
          <a:xfrm rot="16200000">
            <a:off x="1422589" y="3532570"/>
            <a:ext cx="2932049" cy="33855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DA7F7B-FBCD-4D4F-8420-2EF0CF8CA731}"/>
              </a:ext>
            </a:extLst>
          </p:cNvPr>
          <p:cNvSpPr/>
          <p:nvPr/>
        </p:nvSpPr>
        <p:spPr>
          <a:xfrm>
            <a:off x="4751335" y="5882524"/>
            <a:ext cx="2932049" cy="33855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547D72-C501-4BB4-9B8F-A1D151F50F96}"/>
              </a:ext>
            </a:extLst>
          </p:cNvPr>
          <p:cNvSpPr/>
          <p:nvPr/>
        </p:nvSpPr>
        <p:spPr>
          <a:xfrm>
            <a:off x="4561840" y="1680756"/>
            <a:ext cx="2932049" cy="33855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2EC852-7863-4FCC-8D31-CF61A2555D35}"/>
              </a:ext>
            </a:extLst>
          </p:cNvPr>
          <p:cNvSpPr/>
          <p:nvPr/>
        </p:nvSpPr>
        <p:spPr>
          <a:xfrm>
            <a:off x="975362" y="791997"/>
            <a:ext cx="4104640" cy="174739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1FA97-D420-4434-B2BE-8C70AD8AC589}"/>
              </a:ext>
            </a:extLst>
          </p:cNvPr>
          <p:cNvSpPr txBox="1"/>
          <p:nvPr/>
        </p:nvSpPr>
        <p:spPr>
          <a:xfrm>
            <a:off x="2452102" y="-91427"/>
            <a:ext cx="7287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7C80"/>
                </a:solidFill>
                <a:latin typeface="Century Gothic" panose="020B0502020202020204" pitchFamily="34" charset="0"/>
              </a:rPr>
              <a:t>MEMBER</a:t>
            </a:r>
            <a:endParaRPr lang="vi-VN" sz="3600" b="1" dirty="0">
              <a:solidFill>
                <a:srgbClr val="FF7C8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8FCA10-A43D-4725-9343-D24CFBCE1175}"/>
              </a:ext>
            </a:extLst>
          </p:cNvPr>
          <p:cNvCxnSpPr>
            <a:cxnSpLocks/>
          </p:cNvCxnSpPr>
          <p:nvPr/>
        </p:nvCxnSpPr>
        <p:spPr>
          <a:xfrm>
            <a:off x="4043680" y="442865"/>
            <a:ext cx="4104640" cy="6705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4F21C2E-DBBE-4E41-905C-765104FA9641}"/>
              </a:ext>
            </a:extLst>
          </p:cNvPr>
          <p:cNvSpPr/>
          <p:nvPr/>
        </p:nvSpPr>
        <p:spPr>
          <a:xfrm>
            <a:off x="3821372" y="250806"/>
            <a:ext cx="444616" cy="417956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607071-7D91-45E5-8C47-94410C3CF5D6}"/>
              </a:ext>
            </a:extLst>
          </p:cNvPr>
          <p:cNvSpPr/>
          <p:nvPr/>
        </p:nvSpPr>
        <p:spPr>
          <a:xfrm>
            <a:off x="1157681" y="964523"/>
            <a:ext cx="1294421" cy="1325460"/>
          </a:xfrm>
          <a:prstGeom prst="rect">
            <a:avLst/>
          </a:prstGeom>
          <a:solidFill>
            <a:srgbClr val="FF7C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216FA-E3D2-48E7-B105-DE9A52DA9870}"/>
              </a:ext>
            </a:extLst>
          </p:cNvPr>
          <p:cNvSpPr txBox="1"/>
          <p:nvPr/>
        </p:nvSpPr>
        <p:spPr>
          <a:xfrm>
            <a:off x="2634419" y="1329666"/>
            <a:ext cx="2312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Facebook:</a:t>
            </a:r>
          </a:p>
          <a:p>
            <a:pPr algn="just"/>
            <a:r>
              <a:rPr lang="vi-VN" sz="1400" dirty="0">
                <a:hlinkClick r:id="rId2"/>
              </a:rPr>
              <a:t>https://www.facebook.com/ledachoang.phuc</a:t>
            </a:r>
            <a:endParaRPr lang="vi-VN" sz="1400" dirty="0">
              <a:latin typeface="Daytona" panose="020B06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7898B4-B984-420F-9334-2B222DB832B6}"/>
              </a:ext>
            </a:extLst>
          </p:cNvPr>
          <p:cNvSpPr/>
          <p:nvPr/>
        </p:nvSpPr>
        <p:spPr>
          <a:xfrm>
            <a:off x="7839328" y="233887"/>
            <a:ext cx="444616" cy="417956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9C2DA-987A-4D8B-BD02-6AFA299DEFD1}"/>
              </a:ext>
            </a:extLst>
          </p:cNvPr>
          <p:cNvSpPr txBox="1"/>
          <p:nvPr/>
        </p:nvSpPr>
        <p:spPr>
          <a:xfrm>
            <a:off x="2385920" y="881828"/>
            <a:ext cx="2560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bg2">
                    <a:lumMod val="25000"/>
                  </a:schemeClr>
                </a:solidFill>
                <a:latin typeface="Daytona" panose="020B0604020202020204" pitchFamily="34" charset="0"/>
                <a:ea typeface="Microsoft JhengHei" panose="020B0604030504040204" pitchFamily="34" charset="-120"/>
              </a:rPr>
              <a:t>LÊ ĐẮC HOÀNG PHÚC</a:t>
            </a:r>
            <a:endParaRPr lang="vi-VN" sz="1600" b="1" i="1" dirty="0">
              <a:solidFill>
                <a:schemeClr val="bg2">
                  <a:lumMod val="25000"/>
                </a:schemeClr>
              </a:solidFill>
              <a:latin typeface="Daytona" panose="020B0604020202020204" pitchFamily="34" charset="0"/>
              <a:ea typeface="Microsoft JhengHei" panose="020B0604030504040204" pitchFamily="34" charset="-1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2678AA-8617-445A-AC9B-148023A6826A}"/>
              </a:ext>
            </a:extLst>
          </p:cNvPr>
          <p:cNvCxnSpPr>
            <a:cxnSpLocks/>
          </p:cNvCxnSpPr>
          <p:nvPr/>
        </p:nvCxnSpPr>
        <p:spPr>
          <a:xfrm>
            <a:off x="2666998" y="1206430"/>
            <a:ext cx="2063692" cy="0"/>
          </a:xfrm>
          <a:prstGeom prst="line">
            <a:avLst/>
          </a:prstGeom>
          <a:ln w="190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B9F995A-12E7-4FDE-86A3-1B9B1FC54196}"/>
              </a:ext>
            </a:extLst>
          </p:cNvPr>
          <p:cNvSpPr/>
          <p:nvPr/>
        </p:nvSpPr>
        <p:spPr>
          <a:xfrm>
            <a:off x="975361" y="4726802"/>
            <a:ext cx="4104640" cy="174218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742E9B-7A20-44C4-9EC8-62A9C4C8C934}"/>
              </a:ext>
            </a:extLst>
          </p:cNvPr>
          <p:cNvSpPr/>
          <p:nvPr/>
        </p:nvSpPr>
        <p:spPr>
          <a:xfrm>
            <a:off x="1157680" y="4899329"/>
            <a:ext cx="1294421" cy="1325460"/>
          </a:xfrm>
          <a:prstGeom prst="rect">
            <a:avLst/>
          </a:prstGeom>
          <a:solidFill>
            <a:srgbClr val="FF7C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94A83-5ACF-4125-96E5-D5248A383016}"/>
              </a:ext>
            </a:extLst>
          </p:cNvPr>
          <p:cNvSpPr txBox="1"/>
          <p:nvPr/>
        </p:nvSpPr>
        <p:spPr>
          <a:xfrm>
            <a:off x="2634420" y="5264722"/>
            <a:ext cx="2063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Facebook:</a:t>
            </a:r>
          </a:p>
          <a:p>
            <a:r>
              <a:rPr lang="vi-VN" sz="1400" dirty="0">
                <a:hlinkClick r:id="rId3"/>
              </a:rPr>
              <a:t>https://www.facebook.com/trongiwa79/</a:t>
            </a:r>
            <a:endParaRPr lang="vi-VN" sz="1400" dirty="0">
              <a:latin typeface="Daytona" panose="020B06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EC81A2-B9A9-4D7B-806C-E703A66BF233}"/>
              </a:ext>
            </a:extLst>
          </p:cNvPr>
          <p:cNvSpPr txBox="1"/>
          <p:nvPr/>
        </p:nvSpPr>
        <p:spPr>
          <a:xfrm>
            <a:off x="2734205" y="4826485"/>
            <a:ext cx="2063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bg2">
                    <a:lumMod val="25000"/>
                  </a:schemeClr>
                </a:solidFill>
                <a:latin typeface="Daytona" panose="020B0604020202020204" pitchFamily="34" charset="0"/>
                <a:ea typeface="Microsoft JhengHei" panose="020B0604030504040204" pitchFamily="34" charset="-120"/>
              </a:rPr>
              <a:t>NGUYỄN SĨ TRỌNG</a:t>
            </a:r>
            <a:endParaRPr lang="vi-VN" sz="1600" b="1" i="1" dirty="0">
              <a:solidFill>
                <a:schemeClr val="bg2">
                  <a:lumMod val="25000"/>
                </a:schemeClr>
              </a:solidFill>
              <a:latin typeface="Daytona" panose="020B0604020202020204" pitchFamily="34" charset="0"/>
              <a:ea typeface="Microsoft JhengHei" panose="020B0604030504040204" pitchFamily="34" charset="-12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6AE220-48D2-4ABE-8B75-A727F67A9250}"/>
              </a:ext>
            </a:extLst>
          </p:cNvPr>
          <p:cNvCxnSpPr>
            <a:cxnSpLocks/>
          </p:cNvCxnSpPr>
          <p:nvPr/>
        </p:nvCxnSpPr>
        <p:spPr>
          <a:xfrm>
            <a:off x="2666997" y="5141236"/>
            <a:ext cx="2063692" cy="0"/>
          </a:xfrm>
          <a:prstGeom prst="line">
            <a:avLst/>
          </a:prstGeom>
          <a:ln w="190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71F685E-4A14-4039-AF5F-9F0AEF438A67}"/>
              </a:ext>
            </a:extLst>
          </p:cNvPr>
          <p:cNvSpPr/>
          <p:nvPr/>
        </p:nvSpPr>
        <p:spPr>
          <a:xfrm>
            <a:off x="7112000" y="4726803"/>
            <a:ext cx="4104640" cy="174218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5292BD-5660-43AD-9F18-CAAE792DB943}"/>
              </a:ext>
            </a:extLst>
          </p:cNvPr>
          <p:cNvSpPr/>
          <p:nvPr/>
        </p:nvSpPr>
        <p:spPr>
          <a:xfrm>
            <a:off x="7294319" y="4899329"/>
            <a:ext cx="1294421" cy="1325460"/>
          </a:xfrm>
          <a:prstGeom prst="rect">
            <a:avLst/>
          </a:prstGeom>
          <a:solidFill>
            <a:srgbClr val="FF7C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7D373-6417-4A2D-8C1C-2088CF4E2C44}"/>
              </a:ext>
            </a:extLst>
          </p:cNvPr>
          <p:cNvSpPr txBox="1"/>
          <p:nvPr/>
        </p:nvSpPr>
        <p:spPr>
          <a:xfrm>
            <a:off x="8752846" y="5264722"/>
            <a:ext cx="206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Facebook:</a:t>
            </a:r>
          </a:p>
          <a:p>
            <a:r>
              <a:rPr lang="vi-VN" sz="1400" dirty="0">
                <a:hlinkClick r:id="rId4"/>
              </a:rPr>
              <a:t>https://www.facebook.com/profile.php?id=100004817761336</a:t>
            </a:r>
            <a:endParaRPr lang="vi-VN" sz="1400" dirty="0">
              <a:latin typeface="Daytona" panose="020B0604020202020204" pitchFamily="34" charset="0"/>
              <a:ea typeface="Microsoft JhengHei" panose="020B0604030504040204" pitchFamily="34" charset="-12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D60607-140E-49E4-8928-5B853F0DEAA0}"/>
              </a:ext>
            </a:extLst>
          </p:cNvPr>
          <p:cNvCxnSpPr>
            <a:cxnSpLocks/>
          </p:cNvCxnSpPr>
          <p:nvPr/>
        </p:nvCxnSpPr>
        <p:spPr>
          <a:xfrm>
            <a:off x="8803636" y="5141236"/>
            <a:ext cx="2063692" cy="0"/>
          </a:xfrm>
          <a:prstGeom prst="line">
            <a:avLst/>
          </a:prstGeom>
          <a:ln w="190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43B130D-1E61-4659-A4E8-E7F702875D73}"/>
              </a:ext>
            </a:extLst>
          </p:cNvPr>
          <p:cNvSpPr/>
          <p:nvPr/>
        </p:nvSpPr>
        <p:spPr>
          <a:xfrm>
            <a:off x="7112000" y="780262"/>
            <a:ext cx="4104640" cy="175893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9CEAC5-F4D4-4137-80BE-C47F363F4802}"/>
              </a:ext>
            </a:extLst>
          </p:cNvPr>
          <p:cNvSpPr/>
          <p:nvPr/>
        </p:nvSpPr>
        <p:spPr>
          <a:xfrm>
            <a:off x="7294319" y="952788"/>
            <a:ext cx="1294421" cy="1325460"/>
          </a:xfrm>
          <a:prstGeom prst="rect">
            <a:avLst/>
          </a:prstGeom>
          <a:solidFill>
            <a:srgbClr val="FF7C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E91D79-14D0-477D-943A-09BFDC5F6775}"/>
              </a:ext>
            </a:extLst>
          </p:cNvPr>
          <p:cNvSpPr txBox="1"/>
          <p:nvPr/>
        </p:nvSpPr>
        <p:spPr>
          <a:xfrm>
            <a:off x="8752845" y="1335581"/>
            <a:ext cx="2281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Facebook:</a:t>
            </a:r>
          </a:p>
          <a:p>
            <a:pPr algn="just"/>
            <a:r>
              <a:rPr lang="vi-VN" sz="1400" dirty="0">
                <a:hlinkClick r:id="rId5"/>
              </a:rPr>
              <a:t>https://www.facebook.com/ngvbach2000</a:t>
            </a:r>
            <a:endParaRPr lang="vi-VN" sz="1400" dirty="0">
              <a:latin typeface="Daytona" panose="020B06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60F9C8-8355-4289-BD2D-B9EA672D9B4A}"/>
              </a:ext>
            </a:extLst>
          </p:cNvPr>
          <p:cNvSpPr txBox="1"/>
          <p:nvPr/>
        </p:nvSpPr>
        <p:spPr>
          <a:xfrm>
            <a:off x="8752846" y="879944"/>
            <a:ext cx="21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bg2">
                    <a:lumMod val="25000"/>
                  </a:schemeClr>
                </a:solidFill>
                <a:latin typeface="Daytona" panose="020B0604020202020204" pitchFamily="34" charset="0"/>
                <a:ea typeface="Microsoft JhengHei" panose="020B0604030504040204" pitchFamily="34" charset="-120"/>
              </a:rPr>
              <a:t>NGUYỄN VIỆT BÁCH</a:t>
            </a:r>
            <a:endParaRPr lang="vi-VN" sz="1600" b="1" i="1" dirty="0">
              <a:solidFill>
                <a:schemeClr val="bg2">
                  <a:lumMod val="25000"/>
                </a:schemeClr>
              </a:solidFill>
              <a:latin typeface="Daytona" panose="020B0604020202020204" pitchFamily="34" charset="0"/>
              <a:ea typeface="Microsoft JhengHei" panose="020B0604030504040204" pitchFamily="34" charset="-12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5AE8A-5584-4B49-BAD5-198E95C86738}"/>
              </a:ext>
            </a:extLst>
          </p:cNvPr>
          <p:cNvCxnSpPr>
            <a:cxnSpLocks/>
          </p:cNvCxnSpPr>
          <p:nvPr/>
        </p:nvCxnSpPr>
        <p:spPr>
          <a:xfrm>
            <a:off x="8803636" y="1194695"/>
            <a:ext cx="2063692" cy="0"/>
          </a:xfrm>
          <a:prstGeom prst="line">
            <a:avLst/>
          </a:prstGeom>
          <a:ln w="190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AD86359-CD9B-400E-BF48-A5665268B1AF}"/>
              </a:ext>
            </a:extLst>
          </p:cNvPr>
          <p:cNvSpPr/>
          <p:nvPr/>
        </p:nvSpPr>
        <p:spPr>
          <a:xfrm>
            <a:off x="4038736" y="2772878"/>
            <a:ext cx="4104640" cy="174218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70E4F6-955C-49A3-A392-F91429BE3A25}"/>
              </a:ext>
            </a:extLst>
          </p:cNvPr>
          <p:cNvSpPr/>
          <p:nvPr/>
        </p:nvSpPr>
        <p:spPr>
          <a:xfrm>
            <a:off x="4221055" y="2945404"/>
            <a:ext cx="1294421" cy="1325460"/>
          </a:xfrm>
          <a:prstGeom prst="rect">
            <a:avLst/>
          </a:prstGeom>
          <a:solidFill>
            <a:srgbClr val="FF7C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E8C93F-9D33-4205-818D-811BE924DABD}"/>
              </a:ext>
            </a:extLst>
          </p:cNvPr>
          <p:cNvSpPr txBox="1"/>
          <p:nvPr/>
        </p:nvSpPr>
        <p:spPr>
          <a:xfrm>
            <a:off x="5730372" y="3298156"/>
            <a:ext cx="206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Facebook:</a:t>
            </a:r>
          </a:p>
          <a:p>
            <a:r>
              <a:rPr lang="vi-VN" sz="1400" dirty="0">
                <a:hlinkClick r:id="rId6"/>
              </a:rPr>
              <a:t>https://www.facebook.com/profile.php?id=100008267718410</a:t>
            </a:r>
            <a:endParaRPr lang="vi-VN" sz="1400" dirty="0">
              <a:latin typeface="Daytona" panose="020B06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E9740D-B924-48B9-9765-D75ED3C45C86}"/>
              </a:ext>
            </a:extLst>
          </p:cNvPr>
          <p:cNvSpPr txBox="1"/>
          <p:nvPr/>
        </p:nvSpPr>
        <p:spPr>
          <a:xfrm>
            <a:off x="8562291" y="4826485"/>
            <a:ext cx="2358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bg2">
                    <a:lumMod val="25000"/>
                  </a:schemeClr>
                </a:solidFill>
                <a:latin typeface="Daytona" panose="020B0604020202020204" pitchFamily="34" charset="0"/>
                <a:ea typeface="Microsoft JhengHei" panose="020B0604030504040204" pitchFamily="34" charset="-120"/>
              </a:rPr>
              <a:t>TRẦN LÊ MINH ĐỨC</a:t>
            </a:r>
            <a:endParaRPr lang="vi-VN" sz="1600" b="1" i="1" dirty="0">
              <a:solidFill>
                <a:schemeClr val="bg2">
                  <a:lumMod val="25000"/>
                </a:schemeClr>
              </a:solidFill>
              <a:latin typeface="Daytona" panose="020B0604020202020204" pitchFamily="34" charset="0"/>
              <a:ea typeface="Microsoft JhengHei" panose="020B0604030504040204" pitchFamily="34" charset="-12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989C8D-26B4-4491-B91C-A23E31DFEA21}"/>
              </a:ext>
            </a:extLst>
          </p:cNvPr>
          <p:cNvCxnSpPr>
            <a:cxnSpLocks/>
          </p:cNvCxnSpPr>
          <p:nvPr/>
        </p:nvCxnSpPr>
        <p:spPr>
          <a:xfrm>
            <a:off x="5730372" y="3187311"/>
            <a:ext cx="2063692" cy="0"/>
          </a:xfrm>
          <a:prstGeom prst="line">
            <a:avLst/>
          </a:prstGeom>
          <a:ln w="190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FD9518-597D-412C-8845-B2AD1434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61" y="1000030"/>
            <a:ext cx="1223363" cy="126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hông có mô tả.">
            <a:extLst>
              <a:ext uri="{FF2B5EF4-FFF2-40B4-BE49-F238E27FC236}">
                <a16:creationId xmlns:a16="http://schemas.microsoft.com/office/drawing/2014/main" id="{4DF235B3-36DF-4403-89A8-3EF757CA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078" y="991388"/>
            <a:ext cx="1186454" cy="124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57ABEA-221C-44A6-8C8A-0776ECFB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83" y="2992369"/>
            <a:ext cx="1242836" cy="124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6C525C-D7E3-4B90-B127-C9A13750F5AA}"/>
              </a:ext>
            </a:extLst>
          </p:cNvPr>
          <p:cNvSpPr txBox="1"/>
          <p:nvPr/>
        </p:nvSpPr>
        <p:spPr>
          <a:xfrm>
            <a:off x="5272368" y="2848757"/>
            <a:ext cx="265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bg2">
                    <a:lumMod val="25000"/>
                  </a:schemeClr>
                </a:solidFill>
                <a:latin typeface="Daytona" panose="020B0604020202020204" pitchFamily="34" charset="0"/>
                <a:ea typeface="Microsoft JhengHei" panose="020B0604030504040204" pitchFamily="34" charset="-120"/>
              </a:rPr>
              <a:t>LÊ NGUYỄN GIA HUY</a:t>
            </a:r>
            <a:endParaRPr lang="vi-VN" sz="1600" b="1" i="1" dirty="0">
              <a:solidFill>
                <a:schemeClr val="bg2">
                  <a:lumMod val="25000"/>
                </a:schemeClr>
              </a:solidFill>
              <a:latin typeface="Daytona" panose="020B0604020202020204" pitchFamily="34" charset="0"/>
              <a:ea typeface="Microsoft JhengHei" panose="020B0604030504040204" pitchFamily="34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748A5D-C39B-4E53-9D6A-5ADE0082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17" y="4931939"/>
            <a:ext cx="1229507" cy="125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hông có mô tả.">
            <a:extLst>
              <a:ext uri="{FF2B5EF4-FFF2-40B4-BE49-F238E27FC236}">
                <a16:creationId xmlns:a16="http://schemas.microsoft.com/office/drawing/2014/main" id="{7A801602-9A30-4738-8720-AF2D12D4C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701" y="4930437"/>
            <a:ext cx="1234590" cy="12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84E9D83-2636-47D2-8D54-2D2B577F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70799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03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7" y="600164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DETAILS OF PRODUCT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1B274-1162-4EB8-8293-07C6D7F63D54}"/>
              </a:ext>
            </a:extLst>
          </p:cNvPr>
          <p:cNvSpPr txBox="1"/>
          <p:nvPr/>
        </p:nvSpPr>
        <p:spPr>
          <a:xfrm>
            <a:off x="4591999" y="6058150"/>
            <a:ext cx="2758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</a:rPr>
              <a:t>HISTORY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6D72C3F-4D83-4876-8A84-310F8CAEE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1" t="15723" r="39712" b="4633"/>
          <a:stretch/>
        </p:blipFill>
        <p:spPr>
          <a:xfrm>
            <a:off x="2113086" y="1404405"/>
            <a:ext cx="2156945" cy="4449669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ED233E-FEE1-4E3C-9AE9-8D8EA50276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1" t="15723" r="39712" b="4633"/>
          <a:stretch/>
        </p:blipFill>
        <p:spPr>
          <a:xfrm>
            <a:off x="7921969" y="1404405"/>
            <a:ext cx="2156945" cy="444966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9354D-0D3D-4617-A02A-7D484013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8795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03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7" y="600164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DETAILS OF PRODUCT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1B274-1162-4EB8-8293-07C6D7F63D54}"/>
              </a:ext>
            </a:extLst>
          </p:cNvPr>
          <p:cNvSpPr txBox="1"/>
          <p:nvPr/>
        </p:nvSpPr>
        <p:spPr>
          <a:xfrm>
            <a:off x="4591998" y="6078612"/>
            <a:ext cx="2758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</a:rPr>
              <a:t>SETTING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CEE604C-9B2B-4BA6-826D-ECCD02E11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1" t="15362" r="39712" b="4633"/>
          <a:stretch/>
        </p:blipFill>
        <p:spPr>
          <a:xfrm>
            <a:off x="4935049" y="1292324"/>
            <a:ext cx="2072184" cy="429421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00348-06F6-403F-962D-47B62901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3945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EE18FF-5431-44A3-825E-F5D6497D3420}"/>
              </a:ext>
            </a:extLst>
          </p:cNvPr>
          <p:cNvSpPr txBox="1"/>
          <p:nvPr/>
        </p:nvSpPr>
        <p:spPr>
          <a:xfrm>
            <a:off x="3594423" y="1543868"/>
            <a:ext cx="500315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04</a:t>
            </a:r>
            <a:endParaRPr lang="vi-VN" sz="23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FB171-055B-4436-BC27-D0BCEDF991DE}"/>
              </a:ext>
            </a:extLst>
          </p:cNvPr>
          <p:cNvCxnSpPr>
            <a:cxnSpLocks/>
          </p:cNvCxnSpPr>
          <p:nvPr/>
        </p:nvCxnSpPr>
        <p:spPr>
          <a:xfrm>
            <a:off x="2862470" y="3044278"/>
            <a:ext cx="6520069" cy="0"/>
          </a:xfrm>
          <a:prstGeom prst="line">
            <a:avLst/>
          </a:prstGeom>
          <a:ln w="38100">
            <a:solidFill>
              <a:srgbClr val="FF7C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8943D6-B9BD-4989-90A9-25763B28E4D3}"/>
              </a:ext>
            </a:extLst>
          </p:cNvPr>
          <p:cNvSpPr txBox="1"/>
          <p:nvPr/>
        </p:nvSpPr>
        <p:spPr>
          <a:xfrm>
            <a:off x="2477493" y="3057163"/>
            <a:ext cx="717075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USECASE DIAGRAM</a:t>
            </a:r>
            <a:endParaRPr lang="vi-VN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215DC3-1392-473E-A8D9-3F24B3098EBD}"/>
              </a:ext>
            </a:extLst>
          </p:cNvPr>
          <p:cNvCxnSpPr>
            <a:cxnSpLocks/>
          </p:cNvCxnSpPr>
          <p:nvPr/>
        </p:nvCxnSpPr>
        <p:spPr>
          <a:xfrm>
            <a:off x="2862470" y="3813719"/>
            <a:ext cx="6400800" cy="12885"/>
          </a:xfrm>
          <a:prstGeom prst="line">
            <a:avLst/>
          </a:prstGeom>
          <a:ln w="38100">
            <a:solidFill>
              <a:srgbClr val="FF7C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9907C-1799-4D52-94F4-D1D91DF0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4191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04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6" y="137809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USECASE DIAGRAM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00348-06F6-403F-962D-47B62901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23</a:t>
            </a:fld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4183F-9C66-4FE4-990E-F088C0982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2"/>
          <a:stretch/>
        </p:blipFill>
        <p:spPr>
          <a:xfrm>
            <a:off x="1347110" y="798839"/>
            <a:ext cx="9782317" cy="578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33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04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6" y="137809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USECASE DIAGRAM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00348-06F6-403F-962D-47B62901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24</a:t>
            </a:fld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3913D-3B5E-4C0F-8143-EB38B549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90" y="920682"/>
            <a:ext cx="9947219" cy="579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41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EE18FF-5431-44A3-825E-F5D6497D3420}"/>
              </a:ext>
            </a:extLst>
          </p:cNvPr>
          <p:cNvSpPr txBox="1"/>
          <p:nvPr/>
        </p:nvSpPr>
        <p:spPr>
          <a:xfrm>
            <a:off x="3594423" y="1543868"/>
            <a:ext cx="500315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05</a:t>
            </a:r>
            <a:endParaRPr lang="vi-VN" sz="23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FB171-055B-4436-BC27-D0BCEDF991DE}"/>
              </a:ext>
            </a:extLst>
          </p:cNvPr>
          <p:cNvCxnSpPr>
            <a:cxnSpLocks/>
          </p:cNvCxnSpPr>
          <p:nvPr/>
        </p:nvCxnSpPr>
        <p:spPr>
          <a:xfrm>
            <a:off x="2862470" y="3044278"/>
            <a:ext cx="6520069" cy="0"/>
          </a:xfrm>
          <a:prstGeom prst="line">
            <a:avLst/>
          </a:prstGeom>
          <a:ln w="38100">
            <a:solidFill>
              <a:srgbClr val="FF7C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8943D6-B9BD-4989-90A9-25763B28E4D3}"/>
              </a:ext>
            </a:extLst>
          </p:cNvPr>
          <p:cNvSpPr txBox="1"/>
          <p:nvPr/>
        </p:nvSpPr>
        <p:spPr>
          <a:xfrm>
            <a:off x="2477493" y="3057163"/>
            <a:ext cx="717075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CONCLUSION &amp; FUTUTRE PLAN</a:t>
            </a:r>
            <a:endParaRPr lang="vi-VN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215DC3-1392-473E-A8D9-3F24B3098EBD}"/>
              </a:ext>
            </a:extLst>
          </p:cNvPr>
          <p:cNvCxnSpPr>
            <a:cxnSpLocks/>
          </p:cNvCxnSpPr>
          <p:nvPr/>
        </p:nvCxnSpPr>
        <p:spPr>
          <a:xfrm>
            <a:off x="2862470" y="3813719"/>
            <a:ext cx="6400800" cy="12885"/>
          </a:xfrm>
          <a:prstGeom prst="line">
            <a:avLst/>
          </a:prstGeom>
          <a:ln w="38100">
            <a:solidFill>
              <a:srgbClr val="FF7C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9907C-1799-4D52-94F4-D1D91DF0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863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05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5352177" y="600164"/>
            <a:ext cx="577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CONCLUSION &amp; FUTURE PLAN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D4D1E6-7B29-4193-B539-E7ECF0D87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16" y="1263643"/>
            <a:ext cx="2516696" cy="5025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72C97A-A272-4D6F-B621-DFF70DD21163}"/>
              </a:ext>
            </a:extLst>
          </p:cNvPr>
          <p:cNvSpPr txBox="1"/>
          <p:nvPr/>
        </p:nvSpPr>
        <p:spPr>
          <a:xfrm>
            <a:off x="818484" y="1723549"/>
            <a:ext cx="6349232" cy="445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Survey results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The interface of the app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The main function of the app: chat, create appointment, payment.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Future Function: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Emotional counseling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Blog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191A5-799E-4708-8DF5-9A014079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9536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762978" y="869099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679088" y="284324"/>
            <a:ext cx="4392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  <a:ea typeface="Aachen" panose="02020500000000000000" pitchFamily="18" charset="0"/>
                <a:cs typeface="Aparajita" panose="020B0502040204020203" pitchFamily="18" charset="0"/>
              </a:rPr>
              <a:t>REFERENCES</a:t>
            </a:r>
            <a:endParaRPr lang="vi-VN" sz="3200" dirty="0">
              <a:solidFill>
                <a:schemeClr val="tx1">
                  <a:lumMod val="85000"/>
                  <a:lumOff val="15000"/>
                </a:schemeClr>
              </a:solidFill>
              <a:latin typeface="Constantia" panose="02030602050306030303" pitchFamily="18" charset="0"/>
              <a:ea typeface="Aachen" panose="02020500000000000000" pitchFamily="18" charset="0"/>
              <a:cs typeface="Aparajita" panose="020B05020402040202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DF932F-ADFF-4CCB-BB87-C8A153CBAE57}"/>
              </a:ext>
            </a:extLst>
          </p:cNvPr>
          <p:cNvSpPr txBox="1"/>
          <p:nvPr/>
        </p:nvSpPr>
        <p:spPr>
          <a:xfrm>
            <a:off x="623582" y="1735123"/>
            <a:ext cx="10305318" cy="113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Dịch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vụ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hẹn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hò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, thuê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người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yêu: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Người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Yêu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Đẹp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- 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  <a:hlinkClick r:id="rId2"/>
              </a:rPr>
              <a:t>https://nguoiyeudep.com</a:t>
            </a:r>
            <a:endParaRPr lang="vi-VN" sz="2400" dirty="0"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Ứng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dụng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tán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gẫu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,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tìm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người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yêu: </a:t>
            </a:r>
            <a:r>
              <a:rPr lang="vi-VN" sz="2400" dirty="0" err="1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Tinder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</a:rPr>
              <a:t> - </a:t>
            </a:r>
            <a:r>
              <a:rPr lang="vi-VN" sz="2400" dirty="0">
                <a:latin typeface="Architecture" panose="020B0500000000000000" pitchFamily="34" charset="0"/>
                <a:ea typeface="Architecture" panose="020B0500000000000000" pitchFamily="34" charset="0"/>
                <a:cs typeface="Architecture" panose="020B0500000000000000" pitchFamily="34" charset="0"/>
                <a:hlinkClick r:id="rId3"/>
              </a:rPr>
              <a:t>https://tinder.com</a:t>
            </a:r>
            <a:endParaRPr lang="en-US" sz="2400" dirty="0">
              <a:latin typeface="Architecture" panose="020B0500000000000000" pitchFamily="34" charset="0"/>
              <a:ea typeface="Architecture" panose="020B0500000000000000" pitchFamily="34" charset="0"/>
              <a:cs typeface="Architecture" panose="020B0500000000000000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72880-F1EF-4820-9C4F-307B966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9692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nswer, discussion, q&amp;a, question, question and answer, session, speech  bubble icon">
            <a:extLst>
              <a:ext uri="{FF2B5EF4-FFF2-40B4-BE49-F238E27FC236}">
                <a16:creationId xmlns:a16="http://schemas.microsoft.com/office/drawing/2014/main" id="{C58BBE63-8E5E-4AAD-99E5-54014B48E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2639" y="512759"/>
            <a:ext cx="3534950" cy="35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CB918-1027-48BF-8021-E87DD735089D}"/>
              </a:ext>
            </a:extLst>
          </p:cNvPr>
          <p:cNvSpPr txBox="1"/>
          <p:nvPr/>
        </p:nvSpPr>
        <p:spPr>
          <a:xfrm>
            <a:off x="2744598" y="4561226"/>
            <a:ext cx="6702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THANK YOU</a:t>
            </a:r>
            <a:endParaRPr lang="vi-VN" sz="5400" b="1" dirty="0">
              <a:solidFill>
                <a:schemeClr val="tx1">
                  <a:lumMod val="75000"/>
                  <a:lumOff val="25000"/>
                </a:schemeClr>
              </a:solidFill>
              <a:ea typeface="HGMaruGothicMPRO" panose="020F0600000000000000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C6221-9DC1-40E9-9417-6D4AA1E9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28</a:t>
            </a:fld>
            <a:endParaRPr lang="vi-VN"/>
          </a:p>
        </p:txBody>
      </p:sp>
      <p:pic>
        <p:nvPicPr>
          <p:cNvPr id="2" name="video-1601345379">
            <a:hlinkClick r:id="" action="ppaction://media"/>
            <a:extLst>
              <a:ext uri="{FF2B5EF4-FFF2-40B4-BE49-F238E27FC236}">
                <a16:creationId xmlns:a16="http://schemas.microsoft.com/office/drawing/2014/main" id="{3761FFA8-54EC-4AC0-998F-470B866C12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42746" y="4733941"/>
            <a:ext cx="1844372" cy="184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4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ADCFE-A159-4D14-A27D-1B0951E87CF0}"/>
              </a:ext>
            </a:extLst>
          </p:cNvPr>
          <p:cNvSpPr txBox="1"/>
          <p:nvPr/>
        </p:nvSpPr>
        <p:spPr>
          <a:xfrm>
            <a:off x="2452102" y="403057"/>
            <a:ext cx="728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C80"/>
                </a:solidFill>
              </a:rPr>
              <a:t>AGENDA</a:t>
            </a:r>
            <a:endParaRPr lang="vi-VN" sz="3600" b="1" dirty="0">
              <a:solidFill>
                <a:srgbClr val="FF7C80"/>
              </a:solidFill>
            </a:endParaRPr>
          </a:p>
        </p:txBody>
      </p:sp>
      <p:sp>
        <p:nvSpPr>
          <p:cNvPr id="2" name="Arrow: Notched Right 1">
            <a:extLst>
              <a:ext uri="{FF2B5EF4-FFF2-40B4-BE49-F238E27FC236}">
                <a16:creationId xmlns:a16="http://schemas.microsoft.com/office/drawing/2014/main" id="{652E4BA3-52A8-4E57-97CB-5C72AA35BEDC}"/>
              </a:ext>
            </a:extLst>
          </p:cNvPr>
          <p:cNvSpPr/>
          <p:nvPr/>
        </p:nvSpPr>
        <p:spPr>
          <a:xfrm>
            <a:off x="1348106" y="2464833"/>
            <a:ext cx="1320708" cy="553998"/>
          </a:xfrm>
          <a:prstGeom prst="notch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7CCE4-394A-4F7A-B9B3-6F74066F6D63}"/>
              </a:ext>
            </a:extLst>
          </p:cNvPr>
          <p:cNvSpPr txBox="1"/>
          <p:nvPr/>
        </p:nvSpPr>
        <p:spPr>
          <a:xfrm>
            <a:off x="3359791" y="2387889"/>
            <a:ext cx="981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01</a:t>
            </a:r>
            <a:endParaRPr lang="vi-VN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604B4-20ED-4EE0-95BE-17E43D4DA1C6}"/>
              </a:ext>
            </a:extLst>
          </p:cNvPr>
          <p:cNvSpPr txBox="1"/>
          <p:nvPr/>
        </p:nvSpPr>
        <p:spPr>
          <a:xfrm>
            <a:off x="3997355" y="2480222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BACKGROUND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950231C4-145A-4FC7-931E-15A5ED36D4C5}"/>
              </a:ext>
            </a:extLst>
          </p:cNvPr>
          <p:cNvSpPr/>
          <p:nvPr/>
        </p:nvSpPr>
        <p:spPr>
          <a:xfrm>
            <a:off x="2008460" y="3103579"/>
            <a:ext cx="1320708" cy="553998"/>
          </a:xfrm>
          <a:prstGeom prst="notch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32504-5C7B-47E8-BEF3-2D53B6AF4212}"/>
              </a:ext>
            </a:extLst>
          </p:cNvPr>
          <p:cNvSpPr txBox="1"/>
          <p:nvPr/>
        </p:nvSpPr>
        <p:spPr>
          <a:xfrm>
            <a:off x="4065863" y="3042024"/>
            <a:ext cx="981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02</a:t>
            </a:r>
            <a:endParaRPr lang="vi-V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A4759-0F8C-4E6D-9FF8-E503D92A1C2B}"/>
              </a:ext>
            </a:extLst>
          </p:cNvPr>
          <p:cNvSpPr txBox="1"/>
          <p:nvPr/>
        </p:nvSpPr>
        <p:spPr>
          <a:xfrm>
            <a:off x="4703427" y="3134357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CONCEPT (WHAT IS IT?)</a:t>
            </a:r>
            <a:endParaRPr lang="vi-V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261F2969-AD99-4664-B2AA-E7EB74B2B935}"/>
              </a:ext>
            </a:extLst>
          </p:cNvPr>
          <p:cNvSpPr/>
          <p:nvPr/>
        </p:nvSpPr>
        <p:spPr>
          <a:xfrm>
            <a:off x="2668814" y="3739007"/>
            <a:ext cx="1320708" cy="553998"/>
          </a:xfrm>
          <a:prstGeom prst="notch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DADDD-361A-49F0-8F45-BB659E8870A4}"/>
              </a:ext>
            </a:extLst>
          </p:cNvPr>
          <p:cNvSpPr txBox="1"/>
          <p:nvPr/>
        </p:nvSpPr>
        <p:spPr>
          <a:xfrm>
            <a:off x="4752364" y="3662063"/>
            <a:ext cx="981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03</a:t>
            </a:r>
            <a:endParaRPr lang="vi-V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71732-CEA5-4EE3-A9B2-80F149BB7581}"/>
              </a:ext>
            </a:extLst>
          </p:cNvPr>
          <p:cNvSpPr txBox="1"/>
          <p:nvPr/>
        </p:nvSpPr>
        <p:spPr>
          <a:xfrm>
            <a:off x="5389928" y="3754396"/>
            <a:ext cx="383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DETAILS OF PRODUCT</a:t>
            </a:r>
            <a:endParaRPr lang="vi-V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Arrow: Notched Right 19">
            <a:extLst>
              <a:ext uri="{FF2B5EF4-FFF2-40B4-BE49-F238E27FC236}">
                <a16:creationId xmlns:a16="http://schemas.microsoft.com/office/drawing/2014/main" id="{358579C6-D062-43F6-A333-CB2E0E781477}"/>
              </a:ext>
            </a:extLst>
          </p:cNvPr>
          <p:cNvSpPr/>
          <p:nvPr/>
        </p:nvSpPr>
        <p:spPr>
          <a:xfrm>
            <a:off x="3362797" y="4369949"/>
            <a:ext cx="1320708" cy="553998"/>
          </a:xfrm>
          <a:prstGeom prst="notch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B12757-FBB1-4900-B18F-C8ED2CE9ABFB}"/>
              </a:ext>
            </a:extLst>
          </p:cNvPr>
          <p:cNvSpPr txBox="1"/>
          <p:nvPr/>
        </p:nvSpPr>
        <p:spPr>
          <a:xfrm>
            <a:off x="5458436" y="4309963"/>
            <a:ext cx="981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04</a:t>
            </a:r>
            <a:endParaRPr lang="vi-V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0305E4-4DDA-41AB-AFDB-FE6A4F51F586}"/>
              </a:ext>
            </a:extLst>
          </p:cNvPr>
          <p:cNvSpPr txBox="1"/>
          <p:nvPr/>
        </p:nvSpPr>
        <p:spPr>
          <a:xfrm>
            <a:off x="6096000" y="4402296"/>
            <a:ext cx="510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USECASE DIAGRAM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271D45-6C93-4268-87A4-6AB95B33C481}"/>
              </a:ext>
            </a:extLst>
          </p:cNvPr>
          <p:cNvCxnSpPr>
            <a:cxnSpLocks/>
          </p:cNvCxnSpPr>
          <p:nvPr/>
        </p:nvCxnSpPr>
        <p:spPr>
          <a:xfrm flipV="1">
            <a:off x="3465818" y="2926145"/>
            <a:ext cx="9698186" cy="7726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4B5227-8BEC-4BBC-B985-53FB470D2CA6}"/>
              </a:ext>
            </a:extLst>
          </p:cNvPr>
          <p:cNvCxnSpPr>
            <a:cxnSpLocks/>
          </p:cNvCxnSpPr>
          <p:nvPr/>
        </p:nvCxnSpPr>
        <p:spPr>
          <a:xfrm flipV="1">
            <a:off x="4178882" y="3586867"/>
            <a:ext cx="9698186" cy="7726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305FD9-B3BF-4B83-95BF-736ECADC8D5E}"/>
              </a:ext>
            </a:extLst>
          </p:cNvPr>
          <p:cNvCxnSpPr>
            <a:cxnSpLocks/>
          </p:cNvCxnSpPr>
          <p:nvPr/>
        </p:nvCxnSpPr>
        <p:spPr>
          <a:xfrm flipV="1">
            <a:off x="4851743" y="4190684"/>
            <a:ext cx="9698186" cy="7726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7AC9EE-6F78-4F42-879C-C52FF77ECAB6}"/>
              </a:ext>
            </a:extLst>
          </p:cNvPr>
          <p:cNvCxnSpPr>
            <a:cxnSpLocks/>
          </p:cNvCxnSpPr>
          <p:nvPr/>
        </p:nvCxnSpPr>
        <p:spPr>
          <a:xfrm flipV="1">
            <a:off x="5550483" y="4846687"/>
            <a:ext cx="9698186" cy="7726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10B629-52AB-4651-BD98-D9343BD25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3</a:t>
            </a:fld>
            <a:endParaRPr lang="vi-VN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C06FE0AD-7168-4011-86B3-818758BFF08C}"/>
              </a:ext>
            </a:extLst>
          </p:cNvPr>
          <p:cNvSpPr/>
          <p:nvPr/>
        </p:nvSpPr>
        <p:spPr>
          <a:xfrm>
            <a:off x="3706745" y="5106728"/>
            <a:ext cx="1320708" cy="553998"/>
          </a:xfrm>
          <a:prstGeom prst="notch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96E6D3-B5C5-455D-BEDF-BCF38AF74192}"/>
              </a:ext>
            </a:extLst>
          </p:cNvPr>
          <p:cNvSpPr txBox="1"/>
          <p:nvPr/>
        </p:nvSpPr>
        <p:spPr>
          <a:xfrm>
            <a:off x="5802384" y="5046742"/>
            <a:ext cx="981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05</a:t>
            </a:r>
            <a:endParaRPr lang="vi-V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FB17D8-2278-4E5C-BFB9-922C1219C471}"/>
              </a:ext>
            </a:extLst>
          </p:cNvPr>
          <p:cNvSpPr txBox="1"/>
          <p:nvPr/>
        </p:nvSpPr>
        <p:spPr>
          <a:xfrm>
            <a:off x="6439948" y="5139075"/>
            <a:ext cx="510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CONCLUSION &amp; FUTURE PLAN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CB6D73-73FF-4871-82B1-248BE7244242}"/>
              </a:ext>
            </a:extLst>
          </p:cNvPr>
          <p:cNvCxnSpPr>
            <a:cxnSpLocks/>
          </p:cNvCxnSpPr>
          <p:nvPr/>
        </p:nvCxnSpPr>
        <p:spPr>
          <a:xfrm flipV="1">
            <a:off x="5949192" y="5579372"/>
            <a:ext cx="9698186" cy="7726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2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EE18FF-5431-44A3-825E-F5D6497D3420}"/>
              </a:ext>
            </a:extLst>
          </p:cNvPr>
          <p:cNvSpPr txBox="1"/>
          <p:nvPr/>
        </p:nvSpPr>
        <p:spPr>
          <a:xfrm>
            <a:off x="3594423" y="1543868"/>
            <a:ext cx="500315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vi-VN" sz="23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FB171-055B-4436-BC27-D0BCEDF991DE}"/>
              </a:ext>
            </a:extLst>
          </p:cNvPr>
          <p:cNvCxnSpPr/>
          <p:nvPr/>
        </p:nvCxnSpPr>
        <p:spPr>
          <a:xfrm>
            <a:off x="3444238" y="3034550"/>
            <a:ext cx="5303520" cy="0"/>
          </a:xfrm>
          <a:prstGeom prst="line">
            <a:avLst/>
          </a:prstGeom>
          <a:ln w="38100">
            <a:solidFill>
              <a:srgbClr val="FF7C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8943D6-B9BD-4989-90A9-25763B28E4D3}"/>
              </a:ext>
            </a:extLst>
          </p:cNvPr>
          <p:cNvSpPr txBox="1"/>
          <p:nvPr/>
        </p:nvSpPr>
        <p:spPr>
          <a:xfrm>
            <a:off x="3444238" y="3044278"/>
            <a:ext cx="530352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BACKGROUND</a:t>
            </a:r>
            <a:endParaRPr lang="vi-VN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215DC3-1392-473E-A8D9-3F24B3098EBD}"/>
              </a:ext>
            </a:extLst>
          </p:cNvPr>
          <p:cNvCxnSpPr/>
          <p:nvPr/>
        </p:nvCxnSpPr>
        <p:spPr>
          <a:xfrm>
            <a:off x="3444239" y="3826604"/>
            <a:ext cx="5303520" cy="0"/>
          </a:xfrm>
          <a:prstGeom prst="line">
            <a:avLst/>
          </a:prstGeom>
          <a:ln w="38100">
            <a:solidFill>
              <a:srgbClr val="FF7C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2C463-809A-49DD-B880-178C6031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113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9137055" y="600164"/>
            <a:ext cx="279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BACKGROUND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id="{5641D6CA-8530-42F0-951E-28348897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1" y="1308895"/>
            <a:ext cx="10305318" cy="42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A4A17-C4DF-4CE0-8959-B42BC8A7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569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9137055" y="600164"/>
            <a:ext cx="279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BACKGROUND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375E4735-138E-4EB3-8DB6-05E131F13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r="8854" b="2061"/>
          <a:stretch/>
        </p:blipFill>
        <p:spPr bwMode="auto">
          <a:xfrm>
            <a:off x="1111839" y="1289430"/>
            <a:ext cx="9718607" cy="42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D4867-17DF-4676-B550-539675E6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608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9137055" y="600164"/>
            <a:ext cx="279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BACKGROUND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6AA00474-D803-4377-942F-750036FC4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"/>
          <a:stretch/>
        </p:blipFill>
        <p:spPr bwMode="auto">
          <a:xfrm>
            <a:off x="1042636" y="1352460"/>
            <a:ext cx="10106728" cy="41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BEF07-11F7-4026-899F-62727DC6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9563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9137055" y="600164"/>
            <a:ext cx="279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BACKGROUND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F97BBE26-E657-4FB7-BE2F-95310CC72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366" r="1129" b="2694"/>
          <a:stretch/>
        </p:blipFill>
        <p:spPr bwMode="auto">
          <a:xfrm>
            <a:off x="918793" y="1216938"/>
            <a:ext cx="10104699" cy="442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FA181-B002-4768-810E-068F0A61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493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19884-E74A-4C03-B69B-33ADF94EEC90}"/>
              </a:ext>
            </a:extLst>
          </p:cNvPr>
          <p:cNvSpPr txBox="1"/>
          <p:nvPr/>
        </p:nvSpPr>
        <p:spPr>
          <a:xfrm>
            <a:off x="457758" y="0"/>
            <a:ext cx="5003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vi-VN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31AE5-1490-4512-B840-02BB0593A943}"/>
              </a:ext>
            </a:extLst>
          </p:cNvPr>
          <p:cNvCxnSpPr>
            <a:cxnSpLocks/>
          </p:cNvCxnSpPr>
          <p:nvPr/>
        </p:nvCxnSpPr>
        <p:spPr>
          <a:xfrm flipV="1">
            <a:off x="818484" y="569017"/>
            <a:ext cx="10305318" cy="62294"/>
          </a:xfrm>
          <a:prstGeom prst="line">
            <a:avLst/>
          </a:prstGeom>
          <a:ln w="38100">
            <a:solidFill>
              <a:srgbClr val="FF7C8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AD486A-05B6-46A5-85CA-5BED415CEF2C}"/>
              </a:ext>
            </a:extLst>
          </p:cNvPr>
          <p:cNvSpPr txBox="1"/>
          <p:nvPr/>
        </p:nvSpPr>
        <p:spPr>
          <a:xfrm>
            <a:off x="9137055" y="600164"/>
            <a:ext cx="279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BACKGROUND</a:t>
            </a:r>
            <a:endParaRPr lang="vi-V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FA181-B002-4768-810E-068F0A61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65A8-2BF4-4269-8C6C-C8B33D998C5D}" type="slidenum">
              <a:rPr lang="vi-VN" smtClean="0"/>
              <a:t>9</a:t>
            </a:fld>
            <a:endParaRPr lang="vi-VN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2B68327-E571-456B-8710-E4E6FD29D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337200"/>
              </p:ext>
            </p:extLst>
          </p:nvPr>
        </p:nvGraphicFramePr>
        <p:xfrm>
          <a:off x="2032000" y="87031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4632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378</Words>
  <Application>Microsoft Office PowerPoint</Application>
  <PresentationFormat>Widescreen</PresentationFormat>
  <Paragraphs>141</Paragraphs>
  <Slides>28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HGMaruGothicMPRO</vt:lpstr>
      <vt:lpstr>Microsoft JhengHei</vt:lpstr>
      <vt:lpstr>Architecture</vt:lpstr>
      <vt:lpstr>Arial</vt:lpstr>
      <vt:lpstr>Calibri</vt:lpstr>
      <vt:lpstr>Calibri Light</vt:lpstr>
      <vt:lpstr>Century Gothic</vt:lpstr>
      <vt:lpstr>Constantia</vt:lpstr>
      <vt:lpstr>Daytona</vt:lpstr>
      <vt:lpstr>Gill Sans MT</vt:lpstr>
      <vt:lpstr>Impact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 R O I W A - FR127</dc:creator>
  <cp:lastModifiedBy>P R O I W A - FR127</cp:lastModifiedBy>
  <cp:revision>44</cp:revision>
  <dcterms:created xsi:type="dcterms:W3CDTF">2020-09-16T15:36:02Z</dcterms:created>
  <dcterms:modified xsi:type="dcterms:W3CDTF">2020-10-19T13:09:50Z</dcterms:modified>
</cp:coreProperties>
</file>